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189FBBA-1DEB-4ECB-B5FB-D4D5E71ECF1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4694C733-082B-4B2A-B533-DCACEBE8E8F9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LibreOffice/24.2.7.2$Linux_X86_64 LibreOffice_project/420$Build-2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2025-10-01T17:20:40Z</dcterms:created>
  <dc:creator/>
  <dc:description>Приглашение на конференцию служителей церквей ЕХБ Юга России 27–29 ноября 2025 года в г. Прохладный, Кабардино-Балкарская Республика</dc:description>
  <cp:keywords>конференция служители церковь ЕХБ</cp:keywords>
  <dc:language>ru-RU</dc:language>
  <cp:lastModifiedBy/>
  <dcterms:modified xsi:type="dcterms:W3CDTF">2025-10-01T17:23:13Z</dcterms:modified>
  <cp:revision>2</cp:revision>
  <dc:subject/>
  <dc:title>Служители 2025</dc:title>
</cp:coreProperties>
</file>